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0287000" cy="6858000" type="35mm"/>
  <p:notesSz cx="9144000" cy="6858000"/>
  <p:defaultTextStyle>
    <a:defPPr>
      <a:defRPr lang="es-ES"/>
    </a:defPPr>
    <a:lvl1pPr marL="0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21351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42702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64053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685405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06756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28107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2949458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370809" algn="l" defTabSz="84270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348" y="-96"/>
      </p:cViewPr>
      <p:guideLst>
        <p:guide orient="horz" pos="2160"/>
        <p:guide pos="32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71527" y="2130429"/>
            <a:ext cx="874395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543050" y="3886200"/>
            <a:ext cx="72009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13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4270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6405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6854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067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281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9494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3708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72583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011106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5593557" y="366714"/>
            <a:ext cx="1735932" cy="780097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85768" y="366714"/>
            <a:ext cx="5036345" cy="78009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26465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23559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812604" y="4406902"/>
            <a:ext cx="874395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12604" y="2906717"/>
            <a:ext cx="8743950" cy="1500187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1351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4270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6405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6854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210675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52810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94945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337080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65813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85766" y="2133603"/>
            <a:ext cx="3386138" cy="603408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943355" y="2133603"/>
            <a:ext cx="3386138" cy="6034089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307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352" y="274640"/>
            <a:ext cx="92583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355" y="1535114"/>
            <a:ext cx="4545212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351" indent="0">
              <a:buNone/>
              <a:defRPr sz="1900" b="1"/>
            </a:lvl2pPr>
            <a:lvl3pPr marL="842702" indent="0">
              <a:buNone/>
              <a:defRPr sz="1700" b="1"/>
            </a:lvl3pPr>
            <a:lvl4pPr marL="1264053" indent="0">
              <a:buNone/>
              <a:defRPr sz="1500" b="1"/>
            </a:lvl4pPr>
            <a:lvl5pPr marL="1685405" indent="0">
              <a:buNone/>
              <a:defRPr sz="1500" b="1"/>
            </a:lvl5pPr>
            <a:lvl6pPr marL="2106756" indent="0">
              <a:buNone/>
              <a:defRPr sz="1500" b="1"/>
            </a:lvl6pPr>
            <a:lvl7pPr marL="2528107" indent="0">
              <a:buNone/>
              <a:defRPr sz="1500" b="1"/>
            </a:lvl7pPr>
            <a:lvl8pPr marL="2949458" indent="0">
              <a:buNone/>
              <a:defRPr sz="1500" b="1"/>
            </a:lvl8pPr>
            <a:lvl9pPr marL="3370809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4355" y="2174875"/>
            <a:ext cx="4545212" cy="39512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225660" y="1535114"/>
            <a:ext cx="4546997" cy="639763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21351" indent="0">
              <a:buNone/>
              <a:defRPr sz="1900" b="1"/>
            </a:lvl2pPr>
            <a:lvl3pPr marL="842702" indent="0">
              <a:buNone/>
              <a:defRPr sz="1700" b="1"/>
            </a:lvl3pPr>
            <a:lvl4pPr marL="1264053" indent="0">
              <a:buNone/>
              <a:defRPr sz="1500" b="1"/>
            </a:lvl4pPr>
            <a:lvl5pPr marL="1685405" indent="0">
              <a:buNone/>
              <a:defRPr sz="1500" b="1"/>
            </a:lvl5pPr>
            <a:lvl6pPr marL="2106756" indent="0">
              <a:buNone/>
              <a:defRPr sz="1500" b="1"/>
            </a:lvl6pPr>
            <a:lvl7pPr marL="2528107" indent="0">
              <a:buNone/>
              <a:defRPr sz="1500" b="1"/>
            </a:lvl7pPr>
            <a:lvl8pPr marL="2949458" indent="0">
              <a:buNone/>
              <a:defRPr sz="1500" b="1"/>
            </a:lvl8pPr>
            <a:lvl9pPr marL="3370809" indent="0">
              <a:buNone/>
              <a:defRPr sz="15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225660" y="2174875"/>
            <a:ext cx="4546997" cy="3951288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9738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11358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9350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4354" y="273052"/>
            <a:ext cx="3384353" cy="1162050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021934" y="273053"/>
            <a:ext cx="5750720" cy="5853114"/>
          </a:xfrm>
        </p:spPr>
        <p:txBody>
          <a:bodyPr/>
          <a:lstStyle>
            <a:lvl1pPr>
              <a:defRPr sz="2900"/>
            </a:lvl1pPr>
            <a:lvl2pPr>
              <a:defRPr sz="26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14354" y="1435104"/>
            <a:ext cx="3384353" cy="4691063"/>
          </a:xfrm>
        </p:spPr>
        <p:txBody>
          <a:bodyPr/>
          <a:lstStyle>
            <a:lvl1pPr marL="0" indent="0">
              <a:buNone/>
              <a:defRPr sz="1200"/>
            </a:lvl1pPr>
            <a:lvl2pPr marL="421351" indent="0">
              <a:buNone/>
              <a:defRPr sz="1100"/>
            </a:lvl2pPr>
            <a:lvl3pPr marL="842702" indent="0">
              <a:buNone/>
              <a:defRPr sz="900"/>
            </a:lvl3pPr>
            <a:lvl4pPr marL="1264053" indent="0">
              <a:buNone/>
              <a:defRPr sz="800"/>
            </a:lvl4pPr>
            <a:lvl5pPr marL="1685405" indent="0">
              <a:buNone/>
              <a:defRPr sz="800"/>
            </a:lvl5pPr>
            <a:lvl6pPr marL="2106756" indent="0">
              <a:buNone/>
              <a:defRPr sz="800"/>
            </a:lvl6pPr>
            <a:lvl7pPr marL="2528107" indent="0">
              <a:buNone/>
              <a:defRPr sz="800"/>
            </a:lvl7pPr>
            <a:lvl8pPr marL="2949458" indent="0">
              <a:buNone/>
              <a:defRPr sz="800"/>
            </a:lvl8pPr>
            <a:lvl9pPr marL="3370809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33826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016324" y="4800602"/>
            <a:ext cx="6172200" cy="566738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016324" y="612775"/>
            <a:ext cx="6172200" cy="4114800"/>
          </a:xfrm>
        </p:spPr>
        <p:txBody>
          <a:bodyPr/>
          <a:lstStyle>
            <a:lvl1pPr marL="0" indent="0">
              <a:buNone/>
              <a:defRPr sz="2900"/>
            </a:lvl1pPr>
            <a:lvl2pPr marL="421351" indent="0">
              <a:buNone/>
              <a:defRPr sz="2600"/>
            </a:lvl2pPr>
            <a:lvl3pPr marL="842702" indent="0">
              <a:buNone/>
              <a:defRPr sz="2200"/>
            </a:lvl3pPr>
            <a:lvl4pPr marL="1264053" indent="0">
              <a:buNone/>
              <a:defRPr sz="1900"/>
            </a:lvl4pPr>
            <a:lvl5pPr marL="1685405" indent="0">
              <a:buNone/>
              <a:defRPr sz="1900"/>
            </a:lvl5pPr>
            <a:lvl6pPr marL="2106756" indent="0">
              <a:buNone/>
              <a:defRPr sz="1900"/>
            </a:lvl6pPr>
            <a:lvl7pPr marL="2528107" indent="0">
              <a:buNone/>
              <a:defRPr sz="1900"/>
            </a:lvl7pPr>
            <a:lvl8pPr marL="2949458" indent="0">
              <a:buNone/>
              <a:defRPr sz="1900"/>
            </a:lvl8pPr>
            <a:lvl9pPr marL="3370809" indent="0">
              <a:buNone/>
              <a:defRPr sz="19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016324" y="5367340"/>
            <a:ext cx="6172200" cy="804861"/>
          </a:xfrm>
        </p:spPr>
        <p:txBody>
          <a:bodyPr/>
          <a:lstStyle>
            <a:lvl1pPr marL="0" indent="0">
              <a:buNone/>
              <a:defRPr sz="1200"/>
            </a:lvl1pPr>
            <a:lvl2pPr marL="421351" indent="0">
              <a:buNone/>
              <a:defRPr sz="1100"/>
            </a:lvl2pPr>
            <a:lvl3pPr marL="842702" indent="0">
              <a:buNone/>
              <a:defRPr sz="900"/>
            </a:lvl3pPr>
            <a:lvl4pPr marL="1264053" indent="0">
              <a:buNone/>
              <a:defRPr sz="800"/>
            </a:lvl4pPr>
            <a:lvl5pPr marL="1685405" indent="0">
              <a:buNone/>
              <a:defRPr sz="800"/>
            </a:lvl5pPr>
            <a:lvl6pPr marL="2106756" indent="0">
              <a:buNone/>
              <a:defRPr sz="800"/>
            </a:lvl6pPr>
            <a:lvl7pPr marL="2528107" indent="0">
              <a:buNone/>
              <a:defRPr sz="800"/>
            </a:lvl7pPr>
            <a:lvl8pPr marL="2949458" indent="0">
              <a:buNone/>
              <a:defRPr sz="800"/>
            </a:lvl8pPr>
            <a:lvl9pPr marL="3370809" indent="0">
              <a:buNone/>
              <a:defRPr sz="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290050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514352" y="274640"/>
            <a:ext cx="9258300" cy="1143000"/>
          </a:xfrm>
          <a:prstGeom prst="rect">
            <a:avLst/>
          </a:prstGeom>
        </p:spPr>
        <p:txBody>
          <a:bodyPr vert="horz" lIns="84270" tIns="42135" rIns="84270" bIns="42135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14352" y="1600202"/>
            <a:ext cx="9258300" cy="4525963"/>
          </a:xfrm>
          <a:prstGeom prst="rect">
            <a:avLst/>
          </a:prstGeom>
        </p:spPr>
        <p:txBody>
          <a:bodyPr vert="horz" lIns="84270" tIns="42135" rIns="84270" bIns="42135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514352" y="6356354"/>
            <a:ext cx="2400300" cy="365125"/>
          </a:xfrm>
          <a:prstGeom prst="rect">
            <a:avLst/>
          </a:prstGeom>
        </p:spPr>
        <p:txBody>
          <a:bodyPr vert="horz" lIns="84270" tIns="42135" rIns="84270" bIns="42135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FCD4B8-2180-4D85-B4AB-E2EE3120115F}" type="datetimeFigureOut">
              <a:rPr lang="es-ES" smtClean="0"/>
              <a:t>13/10/2016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514725" y="6356354"/>
            <a:ext cx="3257550" cy="365125"/>
          </a:xfrm>
          <a:prstGeom prst="rect">
            <a:avLst/>
          </a:prstGeom>
        </p:spPr>
        <p:txBody>
          <a:bodyPr vert="horz" lIns="84270" tIns="42135" rIns="84270" bIns="42135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372352" y="6356354"/>
            <a:ext cx="2400300" cy="365125"/>
          </a:xfrm>
          <a:prstGeom prst="rect">
            <a:avLst/>
          </a:prstGeom>
        </p:spPr>
        <p:txBody>
          <a:bodyPr vert="horz" lIns="84270" tIns="42135" rIns="84270" bIns="42135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DB045-05AC-4759-B1BF-72131072037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4643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42702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16013" indent="-316013" algn="l" defTabSz="842702" rtl="0" eaLnBrk="1" latinLnBrk="0" hangingPunct="1">
        <a:spcBef>
          <a:spcPct val="20000"/>
        </a:spcBef>
        <a:buFont typeface="Arial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84696" indent="-263344" algn="l" defTabSz="842702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53378" indent="-210676" algn="l" defTabSz="842702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474729" indent="-210676" algn="l" defTabSz="842702" rtl="0" eaLnBrk="1" latinLnBrk="0" hangingPunct="1">
        <a:spcBef>
          <a:spcPct val="20000"/>
        </a:spcBef>
        <a:buFont typeface="Arial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96080" indent="-210676" algn="l" defTabSz="842702" rtl="0" eaLnBrk="1" latinLnBrk="0" hangingPunct="1">
        <a:spcBef>
          <a:spcPct val="20000"/>
        </a:spcBef>
        <a:buFont typeface="Arial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17431" indent="-210676" algn="l" defTabSz="8427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8783" indent="-210676" algn="l" defTabSz="8427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60134" indent="-210676" algn="l" defTabSz="8427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581485" indent="-210676" algn="l" defTabSz="842702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1351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42702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64053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685405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06756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28107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949458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370809" algn="l" defTabSz="842702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Rectángulo"/>
          <p:cNvSpPr/>
          <p:nvPr/>
        </p:nvSpPr>
        <p:spPr>
          <a:xfrm>
            <a:off x="174948" y="53155"/>
            <a:ext cx="3600400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SIGNIFICADO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3775348" y="53155"/>
            <a:ext cx="2997614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CARACTERISTICAS </a:t>
            </a:r>
            <a:endParaRPr lang="es-ES" dirty="0"/>
          </a:p>
        </p:txBody>
      </p:sp>
      <p:sp>
        <p:nvSpPr>
          <p:cNvPr id="8" name="7 Rectángulo"/>
          <p:cNvSpPr/>
          <p:nvPr/>
        </p:nvSpPr>
        <p:spPr>
          <a:xfrm>
            <a:off x="6772962" y="53155"/>
            <a:ext cx="2907042" cy="43204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dirty="0" smtClean="0"/>
              <a:t>EJEMPLOS</a:t>
            </a:r>
            <a:endParaRPr lang="es-ES" dirty="0"/>
          </a:p>
        </p:txBody>
      </p:sp>
      <p:sp>
        <p:nvSpPr>
          <p:cNvPr id="9" name="8 Rectángulo"/>
          <p:cNvSpPr/>
          <p:nvPr/>
        </p:nvSpPr>
        <p:spPr>
          <a:xfrm>
            <a:off x="174948" y="485203"/>
            <a:ext cx="3581836" cy="1143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00" dirty="0" smtClean="0">
                <a:latin typeface="Arial" pitchFamily="34" charset="0"/>
                <a:cs typeface="Arial" pitchFamily="34" charset="0"/>
              </a:rPr>
              <a:t>UBICACIÓN DE UN EXTINTOR</a:t>
            </a:r>
            <a:endParaRPr lang="es-ES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3756784" y="485203"/>
            <a:ext cx="3016178" cy="128761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Color: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Seguridad: fondo rojo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Contraste: blanco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Forma símbolo: cuadrado o rectángulo</a:t>
            </a:r>
            <a:endParaRPr lang="es-ES" sz="105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Aviso: extintor</a:t>
            </a:r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174948" y="1628800"/>
            <a:ext cx="3581837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UBICACIÓN DE UN HIDRANTE</a:t>
            </a:r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3756785" y="1628800"/>
            <a:ext cx="3016178" cy="122413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Color: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Seguridad: fondo rojo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Contraste: blanco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Forma símbolo: cuadrado o rectángulo  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Aviso: hidrante</a:t>
            </a:r>
            <a:endParaRPr lang="es-ES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13 Rectángulo"/>
          <p:cNvSpPr/>
          <p:nvPr/>
        </p:nvSpPr>
        <p:spPr>
          <a:xfrm>
            <a:off x="174949" y="2852936"/>
            <a:ext cx="3598922" cy="136815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UBUCACION DE UN DISPOSITIVO DE ACTIVACION DE ACTIVOS DE ALARMA</a:t>
            </a:r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3756785" y="2831232"/>
            <a:ext cx="3042901" cy="138985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Color: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Seguridad: fondo rojo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Contraste: blanco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Forma símbolo: cuadrado o rectángulo  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Aviso: alarma</a:t>
            </a:r>
            <a:endParaRPr lang="es-ES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17 Rectángulo"/>
          <p:cNvSpPr/>
          <p:nvPr/>
        </p:nvSpPr>
        <p:spPr>
          <a:xfrm>
            <a:off x="174948" y="4221088"/>
            <a:ext cx="3581837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UBICACIÓN DE UN TELEFONO DE EMERGENCIA</a:t>
            </a:r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18 Rectángulo"/>
          <p:cNvSpPr/>
          <p:nvPr/>
        </p:nvSpPr>
        <p:spPr>
          <a:xfrm>
            <a:off x="3756784" y="4221088"/>
            <a:ext cx="3016177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Color: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Seguridad: fondo rojo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Contraste: blanco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Forma símbolo: cuadrado o rectángulo   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Aviso: teléfono de emergencia </a:t>
            </a:r>
            <a:endParaRPr lang="es-ES" sz="105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186251" y="5373216"/>
            <a:ext cx="3570533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UBICACION DEL GABINETE DE EQUIPO DE EMERGENCIA</a:t>
            </a:r>
            <a:endParaRPr lang="es-ES" sz="10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20 Rectángulo"/>
          <p:cNvSpPr/>
          <p:nvPr/>
        </p:nvSpPr>
        <p:spPr>
          <a:xfrm>
            <a:off x="3756784" y="5373216"/>
            <a:ext cx="3016179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Color: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Seguridad: fondo rojo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Contraste: blanco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Forma símbolo: cuadrado o rectángulo   </a:t>
            </a:r>
          </a:p>
          <a:p>
            <a:pPr algn="ctr"/>
            <a:r>
              <a:rPr lang="es-ES" sz="1050" dirty="0" smtClean="0">
                <a:latin typeface="Arial" pitchFamily="34" charset="0"/>
                <a:cs typeface="Arial" pitchFamily="34" charset="0"/>
              </a:rPr>
              <a:t>Aviso: equipo de emergencia</a:t>
            </a:r>
            <a:endParaRPr lang="es-ES" sz="105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uario\Downloads\senal-de-extin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740" y="620688"/>
            <a:ext cx="1468924" cy="1008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suario\Downloads\hidran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716" y="1772816"/>
            <a:ext cx="2016224" cy="936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suario\Downloads\alrm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3760" y="2996952"/>
            <a:ext cx="1224136" cy="108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29 Rectángulo"/>
          <p:cNvSpPr/>
          <p:nvPr/>
        </p:nvSpPr>
        <p:spPr>
          <a:xfrm>
            <a:off x="6772963" y="485203"/>
            <a:ext cx="2907042" cy="114359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1" name="Picture 7" descr="C:\Users\usuario\Downloads\senal-de-extintor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3740" y="620688"/>
            <a:ext cx="1800200" cy="8640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" name="1023 Rectángulo"/>
          <p:cNvSpPr/>
          <p:nvPr/>
        </p:nvSpPr>
        <p:spPr>
          <a:xfrm>
            <a:off x="6772963" y="1628800"/>
            <a:ext cx="2907041" cy="12024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2" name="Picture 8" descr="C:\Users\usuario\Downloads\hidrant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7717" y="1772816"/>
            <a:ext cx="2232248" cy="936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5" name="1024 Rectángulo"/>
          <p:cNvSpPr/>
          <p:nvPr/>
        </p:nvSpPr>
        <p:spPr>
          <a:xfrm>
            <a:off x="6772961" y="2831231"/>
            <a:ext cx="2907044" cy="1389857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033" name="Picture 9" descr="C:\Users\usuario\Downloads\alrm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8823" y="2996951"/>
            <a:ext cx="1093842" cy="108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5" name="1034 Rectángulo"/>
          <p:cNvSpPr/>
          <p:nvPr/>
        </p:nvSpPr>
        <p:spPr>
          <a:xfrm>
            <a:off x="6772962" y="4221088"/>
            <a:ext cx="2907044" cy="1152128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4" name="Picture 5" descr="C:\Users\usuario\Downloads\tel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3076" y="4315617"/>
            <a:ext cx="1700864" cy="9630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6" name="1035 Rectángulo"/>
          <p:cNvSpPr/>
          <p:nvPr/>
        </p:nvSpPr>
        <p:spPr>
          <a:xfrm>
            <a:off x="6772961" y="5373216"/>
            <a:ext cx="2907045" cy="129614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46" name="Picture 6" descr="C:\Users\usuario\Downloads\gabinete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676" y="5481228"/>
            <a:ext cx="1224135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1570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128</Words>
  <Application>Microsoft Office PowerPoint</Application>
  <PresentationFormat>Diapositivas de 35 mm</PresentationFormat>
  <Paragraphs>33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usuario</cp:lastModifiedBy>
  <cp:revision>8</cp:revision>
  <dcterms:created xsi:type="dcterms:W3CDTF">2016-10-13T22:14:30Z</dcterms:created>
  <dcterms:modified xsi:type="dcterms:W3CDTF">2016-10-13T23:37:00Z</dcterms:modified>
</cp:coreProperties>
</file>